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2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422FB1-AFE3-12B8-89DE-CC78B58E65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5A0530C-C3FB-8E99-6296-E19B580D91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63A422-4847-D1FC-D6D5-1C376CC7C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FC972E-B6E0-7A90-2765-908A61EC5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1F0B46-5179-7B9E-C5CA-642F0F52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3535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31E045-81BC-804E-AB58-701F14313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2B70B3-B53E-A5F2-3CBB-D52E9EE120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0D770D-9E5F-0D23-B794-A2F575ED1D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FE3A1F-6FFB-8633-8FB0-6220796AE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64BB6E-D888-0E13-1093-B4A9E14C5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59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730F876-8759-2615-555D-7D8734688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148B757-C4BD-19F6-A880-BFF9F9CF9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EADB358-3504-1C06-BE53-7DB98769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FB1EAA-6457-FDEB-CB8E-22E35AC00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0699A0-CD6F-2FE1-C0BC-497FF45E1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0828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FE17B7-A4DC-837B-2BA1-BD8C6E4E5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9D2AA0-F422-8A66-52F4-06B412AB6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1528F3-8C23-0C17-C7CA-96295139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C540303-6E88-AEDD-57A2-2FEC56605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AC23426-FBC0-C2FA-40BF-531B35057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9416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5C423-D479-B90E-536A-D05A11350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D3FCBDB-72B1-F288-1833-1DDA11564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FB19EE-1D77-0984-00DB-38ACA666B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42FB6A-7FCE-1119-1653-C55CCEFFC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65B47C-FC2D-8B33-92DB-0330C6D76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7856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9B47A7-6470-88C5-078B-1B365E632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1B8496-EF02-F85D-136A-DB311F8367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FC62540-01CB-51F4-A317-6CA110D3BD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F66136-5011-B87D-8115-43C082459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CCB143D-B1DA-B743-FEA5-C6D1092F8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E26B4A-B058-F38B-DF43-7CB25F97B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3632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D2C5F3-6140-D468-5231-10783DE4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D8DEB8-A2BC-264A-FA13-8FE7D111F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8C07689-6566-820E-BE34-57A0EA08A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E209A8B-6B13-FDE8-05A7-1080999BB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7BA615-B7B6-5D4D-2B26-BE5948C706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ABE70E7-0851-2F6A-84F2-034D29866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EED8C31-1A57-7EF4-70BF-324A619FB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48E1F1-2B42-FAA3-5827-0E6AC1196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47292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44E8B0-001C-A63A-7509-C0520D63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15965CC-9977-B338-6121-3E1FC4780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3590ED2-7C7B-A7BE-983D-6B7AB4BA9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4EBB868-2EC0-7778-709F-743FA41F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222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BAD1AD6-CF8B-428E-7846-28CFACE44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DE5AA06-8D82-6E5E-DA43-0BBCFA67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4DDFBA-36A1-54C2-FC99-A8F541A38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1313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05EA8E-63BD-718C-380C-D01F52EC4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9179AD-7B20-F162-E2A8-43D2D0FEC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0BCA82-12E0-AFCB-F6F7-4E85F912C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B23EB9-F2A9-C065-47DD-137E887CE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B517C47-2306-7A09-0F77-94EF2AD83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8C0F863-0C17-A27E-9A1C-CE1DB4341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76858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0F4A2-F88F-DF97-4B38-49E73455B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BFC68C5-020C-0C59-BA29-47CA958817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FAFBA8B-DFD9-9F3B-67D8-3AC3C64E3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8630195-4888-E1BE-FEF7-B31F5FCF4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1A551F-E008-FC80-4997-4FF88F8EA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8560E79-5FEC-562C-EB90-0E6B5C8CF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242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540889D-4E79-E6DB-2965-BD5E0E079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A3B29F7-FED7-19A6-2C11-D439B757B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CB2226-35A2-3556-1CBF-A0C9D51B1E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02DCF3-EAA1-40A4-BB7F-372CDFE830F8}" type="datetimeFigureOut">
              <a:rPr lang="es-CO" smtClean="0"/>
              <a:t>3/04/2025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65BB7-E11C-8620-9D20-D83F160AF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E854E6-C8DC-24F8-8BBC-C5326F28D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A870A1-F743-4705-8912-78BE6B1418E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6602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E63826-5F41-B392-5C7C-2F03E2FDAA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/>
              <a:t>Guia</a:t>
            </a:r>
            <a:r>
              <a:rPr lang="es-ES" dirty="0"/>
              <a:t> 10a201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BAF9EB7-872C-DD8A-2C90-014D1E89E0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726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CDB600-C218-D06E-618A-6ED0BC03C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92B4B7-4423-284A-2D5D-32E54C48E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034D071-31F4-8BD7-0BF7-B770B36EB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377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A6EC21-7DDF-82BA-5E3F-066032D2C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94D531-AC98-CEB6-2DA8-019AA08D3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64CECA2D-68FF-49A3-24B7-9FAAB90FD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91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CB4122-CE00-86E5-D0B2-D637041D1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F0B08E-B213-43DC-5AE5-9953DBB8A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52B1B3E-7659-8312-6C5B-081E70069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6458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Office PowerPoint</Application>
  <PresentationFormat>Panorámica</PresentationFormat>
  <Paragraphs>1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Guia 10a201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1</cp:revision>
  <dcterms:created xsi:type="dcterms:W3CDTF">2025-04-03T12:04:15Z</dcterms:created>
  <dcterms:modified xsi:type="dcterms:W3CDTF">2025-04-03T12:10:59Z</dcterms:modified>
</cp:coreProperties>
</file>